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Homeless Population</c:v>
                </c:pt>
              </c:strCache>
            </c:strRef>
          </c:tx>
          <c:explosion val="1"/>
          <c:dPt>
            <c:idx val="0"/>
            <c:bubble3D val="0"/>
            <c:explosion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1AF-4C8F-9BE4-8FE766DFB4E0}"/>
              </c:ext>
            </c:extLst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1AF-4C8F-9BE4-8FE766DFB4E0}"/>
              </c:ext>
            </c:extLst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1AF-4C8F-9BE4-8FE766DFB4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Emergency Shelter</c:v>
                </c:pt>
                <c:pt idx="1">
                  <c:v>Transitional Housing</c:v>
                </c:pt>
                <c:pt idx="2">
                  <c:v>Unsheltered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139</c:v>
                </c:pt>
                <c:pt idx="1">
                  <c:v>21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AF-4C8F-9BE4-8FE766DFB4E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Sheltered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 (sheltered)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8D-4645-91B9-66B65525026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8D-4645-91B9-66B65525026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A8D-4645-91B9-66B65525026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Serious Mental Illness</c:v>
                </c:pt>
                <c:pt idx="1">
                  <c:v>Substance Abuse</c:v>
                </c:pt>
                <c:pt idx="2">
                  <c:v>HIV/AIDS</c:v>
                </c:pt>
                <c:pt idx="3">
                  <c:v>Domestic Abuse Survivor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</c:v>
                </c:pt>
                <c:pt idx="1">
                  <c:v>11</c:v>
                </c:pt>
                <c:pt idx="2">
                  <c:v>1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7E-468D-9B22-B92738089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Unsheltered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 (unsheltered)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4B-43CA-97FB-8D525C792B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4B-43CA-97FB-8D525C792B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C4B-43CA-97FB-8D525C792B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4B-43CA-97FB-8D525C792B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Serious Mental Illness</c:v>
                </c:pt>
                <c:pt idx="1">
                  <c:v>Substance Abuse</c:v>
                </c:pt>
                <c:pt idx="2">
                  <c:v>HIV/AIDS</c:v>
                </c:pt>
                <c:pt idx="3">
                  <c:v>Domestic Abuse Survivor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C4B-43CA-97FB-8D525C792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Homeless Vets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8D-4645-91B9-66B65525026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8D-4645-91B9-66B6552502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Sheltered</c:v>
                </c:pt>
                <c:pt idx="1">
                  <c:v>Unsheltered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7E-468D-9B22-B92738089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Homeless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12-4CC7-9702-7ED72FD39E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212-4CC7-9702-7ED72FD39E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212-4CC7-9702-7ED72FD39E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Emergency Shelter</c:v>
                </c:pt>
                <c:pt idx="1">
                  <c:v>Transitional Housing</c:v>
                </c:pt>
                <c:pt idx="2">
                  <c:v>Unsheltered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129</c:v>
                </c:pt>
                <c:pt idx="1">
                  <c:v>24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2-4CC7-9702-7ED72FD39E9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Ages (sheltered)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Under 18</c:v>
                </c:pt>
                <c:pt idx="1">
                  <c:v>18-24</c:v>
                </c:pt>
                <c:pt idx="2">
                  <c:v>Over 24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59</c:v>
                </c:pt>
                <c:pt idx="1">
                  <c:v>11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7E-468D-9B22-B92738089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Ages (unsheltered)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Ages (unsheltered)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4B-43CA-97FB-8D525C792B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4B-43CA-97FB-8D525C792B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C4B-43CA-97FB-8D525C792B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Under 18</c:v>
                </c:pt>
                <c:pt idx="1">
                  <c:v>18-24</c:v>
                </c:pt>
                <c:pt idx="2">
                  <c:v>Over 24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C4B-43CA-97FB-8D525C792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Gender (sheltered)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 (sheltered)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8D-4645-91B9-66B65525026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8D-4645-91B9-66B65525026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A8D-4645-91B9-66B6552502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87</c:v>
                </c:pt>
                <c:pt idx="1">
                  <c:v>73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7E-468D-9B22-B92738089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Gender (unsheltered)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 (unsheltered)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4B-43CA-97FB-8D525C792B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4B-43CA-97FB-8D525C792B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C4B-43CA-97FB-8D525C792B2D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4B-43CA-97FB-8D525C792B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C4B-43CA-97FB-8D525C792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Race (sheltered)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 (sheltered)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8D-4645-91B9-66B65525026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8D-4645-91B9-66B65525026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A8D-4645-91B9-66B6552502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White</c:v>
                </c:pt>
                <c:pt idx="1">
                  <c:v>Black/African American</c:v>
                </c:pt>
                <c:pt idx="2">
                  <c:v>Multiple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69</c:v>
                </c:pt>
                <c:pt idx="1">
                  <c:v>66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7E-468D-9B22-B92738089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Race (unsheltered)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 (unsheltered)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4B-43CA-97FB-8D525C792B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4B-43CA-97FB-8D525C792B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C4B-43CA-97FB-8D525C792B2D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4B-43CA-97FB-8D525C792B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White</c:v>
                </c:pt>
                <c:pt idx="1">
                  <c:v>Black/African American</c:v>
                </c:pt>
                <c:pt idx="2">
                  <c:v>Multiple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C4B-43CA-97FB-8D525C792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Ethnicity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8D-4645-91B9-66B65525026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8D-4645-91B9-66B6552502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Non-Hispanic/Latino</c:v>
                </c:pt>
                <c:pt idx="1">
                  <c:v>Hispanic/Latino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141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7E-468D-9B22-B92738089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A325-2895-47D7-896C-7228A125E60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BDED-4BD2-4C18-A91A-61E9ED08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67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A325-2895-47D7-896C-7228A125E60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BDED-4BD2-4C18-A91A-61E9ED08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A325-2895-47D7-896C-7228A125E60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BDED-4BD2-4C18-A91A-61E9ED08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85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A325-2895-47D7-896C-7228A125E60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BDED-4BD2-4C18-A91A-61E9ED08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77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A325-2895-47D7-896C-7228A125E60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BDED-4BD2-4C18-A91A-61E9ED08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90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A325-2895-47D7-896C-7228A125E60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BDED-4BD2-4C18-A91A-61E9ED08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13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A325-2895-47D7-896C-7228A125E60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BDED-4BD2-4C18-A91A-61E9ED08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24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A325-2895-47D7-896C-7228A125E60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BDED-4BD2-4C18-A91A-61E9ED08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1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A325-2895-47D7-896C-7228A125E60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BDED-4BD2-4C18-A91A-61E9ED08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8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A325-2895-47D7-896C-7228A125E60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79ABDED-4BD2-4C18-A91A-61E9ED08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2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A325-2895-47D7-896C-7228A125E60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BDED-4BD2-4C18-A91A-61E9ED08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2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A325-2895-47D7-896C-7228A125E60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BDED-4BD2-4C18-A91A-61E9ED08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2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A325-2895-47D7-896C-7228A125E60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BDED-4BD2-4C18-A91A-61E9ED08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7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A325-2895-47D7-896C-7228A125E60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BDED-4BD2-4C18-A91A-61E9ED08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2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A325-2895-47D7-896C-7228A125E60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BDED-4BD2-4C18-A91A-61E9ED08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7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A325-2895-47D7-896C-7228A125E60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BDED-4BD2-4C18-A91A-61E9ED08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0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A325-2895-47D7-896C-7228A125E60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BDED-4BD2-4C18-A91A-61E9ED08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1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FB6A325-2895-47D7-896C-7228A125E606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79ABDED-4BD2-4C18-A91A-61E9ED08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3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A1C25-6E09-476F-A63E-EF2280A27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455695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Night of the PIT Count 01/27/2021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5B10C06-3051-4920-A2D7-92EBD57C05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171859"/>
              </p:ext>
            </p:extLst>
          </p:nvPr>
        </p:nvGraphicFramePr>
        <p:xfrm>
          <a:off x="838200" y="1825625"/>
          <a:ext cx="445569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F8EF161A-4AF0-4F5C-AB08-802ECC165C39}"/>
              </a:ext>
            </a:extLst>
          </p:cNvPr>
          <p:cNvSpPr txBox="1">
            <a:spLocks/>
          </p:cNvSpPr>
          <p:nvPr/>
        </p:nvSpPr>
        <p:spPr>
          <a:xfrm>
            <a:off x="7022431" y="365125"/>
            <a:ext cx="445569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Night of the PIT Count 01/22/2020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547C7DEB-A5E0-4593-99E2-0B34623CCD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1729955"/>
              </p:ext>
            </p:extLst>
          </p:nvPr>
        </p:nvGraphicFramePr>
        <p:xfrm>
          <a:off x="6898105" y="1825625"/>
          <a:ext cx="445569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2A109E6-2E6E-4839-90D7-1C892709361D}"/>
              </a:ext>
            </a:extLst>
          </p:cNvPr>
          <p:cNvSpPr txBox="1"/>
          <p:nvPr/>
        </p:nvSpPr>
        <p:spPr>
          <a:xfrm>
            <a:off x="4803357" y="2200096"/>
            <a:ext cx="1302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Total: 173</a:t>
            </a:r>
          </a:p>
          <a:p>
            <a:endParaRPr lang="en-US" dirty="0"/>
          </a:p>
          <a:p>
            <a:r>
              <a:rPr lang="en-US" dirty="0"/>
              <a:t>88% Utilization Rate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856F58-BE72-4C2C-8C5A-A28EE461E5B1}"/>
              </a:ext>
            </a:extLst>
          </p:cNvPr>
          <p:cNvSpPr txBox="1"/>
          <p:nvPr/>
        </p:nvSpPr>
        <p:spPr>
          <a:xfrm>
            <a:off x="10987588" y="2124075"/>
            <a:ext cx="12044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Total: 166</a:t>
            </a:r>
          </a:p>
          <a:p>
            <a:endParaRPr lang="en-US" dirty="0"/>
          </a:p>
          <a:p>
            <a:r>
              <a:rPr lang="en-US" dirty="0"/>
              <a:t>86% Utilization Rate</a:t>
            </a:r>
          </a:p>
        </p:txBody>
      </p:sp>
    </p:spTree>
    <p:extLst>
      <p:ext uri="{BB962C8B-B14F-4D97-AF65-F5344CB8AC3E}">
        <p14:creationId xmlns:p14="http://schemas.microsoft.com/office/powerpoint/2010/main" val="3469028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621FAFD-A8E3-48F3-B8F5-EA58AC5930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722545"/>
              </p:ext>
            </p:extLst>
          </p:nvPr>
        </p:nvGraphicFramePr>
        <p:xfrm>
          <a:off x="1484312" y="1106009"/>
          <a:ext cx="4224029" cy="4645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072CD9A7-7086-4021-A79F-C166E5E423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485118"/>
              </p:ext>
            </p:extLst>
          </p:nvPr>
        </p:nvGraphicFramePr>
        <p:xfrm>
          <a:off x="6483660" y="1145219"/>
          <a:ext cx="4224029" cy="4645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5642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621FAFD-A8E3-48F3-B8F5-EA58AC5930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659736"/>
              </p:ext>
            </p:extLst>
          </p:nvPr>
        </p:nvGraphicFramePr>
        <p:xfrm>
          <a:off x="1484313" y="1145219"/>
          <a:ext cx="4224029" cy="4645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072CD9A7-7086-4021-A79F-C166E5E423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183819"/>
              </p:ext>
            </p:extLst>
          </p:nvPr>
        </p:nvGraphicFramePr>
        <p:xfrm>
          <a:off x="6483660" y="1145219"/>
          <a:ext cx="4224029" cy="4645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748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621FAFD-A8E3-48F3-B8F5-EA58AC5930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93812"/>
              </p:ext>
            </p:extLst>
          </p:nvPr>
        </p:nvGraphicFramePr>
        <p:xfrm>
          <a:off x="1484313" y="1145219"/>
          <a:ext cx="4224029" cy="4645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072CD9A7-7086-4021-A79F-C166E5E423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1964791"/>
              </p:ext>
            </p:extLst>
          </p:nvPr>
        </p:nvGraphicFramePr>
        <p:xfrm>
          <a:off x="6483660" y="1145219"/>
          <a:ext cx="4224029" cy="4645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5855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621FAFD-A8E3-48F3-B8F5-EA58AC5930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388027"/>
              </p:ext>
            </p:extLst>
          </p:nvPr>
        </p:nvGraphicFramePr>
        <p:xfrm>
          <a:off x="3983985" y="1106009"/>
          <a:ext cx="4224029" cy="4645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0148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621FAFD-A8E3-48F3-B8F5-EA58AC5930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129565"/>
              </p:ext>
            </p:extLst>
          </p:nvPr>
        </p:nvGraphicFramePr>
        <p:xfrm>
          <a:off x="1484313" y="1145219"/>
          <a:ext cx="4224029" cy="4645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072CD9A7-7086-4021-A79F-C166E5E423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80448"/>
              </p:ext>
            </p:extLst>
          </p:nvPr>
        </p:nvGraphicFramePr>
        <p:xfrm>
          <a:off x="6483660" y="1145219"/>
          <a:ext cx="4224029" cy="4645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0523B54-571C-47F1-A621-0075E4B05449}"/>
              </a:ext>
            </a:extLst>
          </p:cNvPr>
          <p:cNvSpPr txBox="1"/>
          <p:nvPr/>
        </p:nvSpPr>
        <p:spPr>
          <a:xfrm>
            <a:off x="3886200" y="541415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Additional Information </a:t>
            </a:r>
          </a:p>
        </p:txBody>
      </p:sp>
    </p:spTree>
    <p:extLst>
      <p:ext uri="{BB962C8B-B14F-4D97-AF65-F5344CB8AC3E}">
        <p14:creationId xmlns:p14="http://schemas.microsoft.com/office/powerpoint/2010/main" val="170144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621FAFD-A8E3-48F3-B8F5-EA58AC5930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331410"/>
              </p:ext>
            </p:extLst>
          </p:nvPr>
        </p:nvGraphicFramePr>
        <p:xfrm>
          <a:off x="3983985" y="1106009"/>
          <a:ext cx="4224029" cy="4645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9028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41</TotalTime>
  <Words>64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Night of the PIT Count 01/27/2021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of the PIT Count 01/27/2021</dc:title>
  <dc:creator>Deven Chona</dc:creator>
  <cp:lastModifiedBy>Deven Chona</cp:lastModifiedBy>
  <cp:revision>6</cp:revision>
  <dcterms:created xsi:type="dcterms:W3CDTF">2021-05-25T14:47:32Z</dcterms:created>
  <dcterms:modified xsi:type="dcterms:W3CDTF">2021-05-25T15:28:58Z</dcterms:modified>
</cp:coreProperties>
</file>